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5007" r:id="rId43"/>
    <p:sldId id="4990" r:id="rId44"/>
    <p:sldId id="4991" r:id="rId45"/>
    <p:sldId id="4992" r:id="rId46"/>
    <p:sldId id="4993" r:id="rId47"/>
    <p:sldId id="4994" r:id="rId48"/>
    <p:sldId id="4995" r:id="rId49"/>
    <p:sldId id="4996" r:id="rId50"/>
    <p:sldId id="4997" r:id="rId51"/>
    <p:sldId id="4998" r:id="rId52"/>
    <p:sldId id="5004" r:id="rId53"/>
    <p:sldId id="5005" r:id="rId54"/>
    <p:sldId id="4999" r:id="rId55"/>
    <p:sldId id="5000" r:id="rId56"/>
    <p:sldId id="5001" r:id="rId57"/>
    <p:sldId id="5002" r:id="rId58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72" autoAdjust="0"/>
    <p:restoredTop sz="49689" autoAdjust="0"/>
  </p:normalViewPr>
  <p:slideViewPr>
    <p:cSldViewPr snapToGrid="0">
      <p:cViewPr varScale="1">
        <p:scale>
          <a:sx n="60" d="100"/>
          <a:sy n="60" d="100"/>
        </p:scale>
        <p:origin x="211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30.08.2024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an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actual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also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«</a:t>
            </a:r>
            <a:r>
              <a:rPr lang="de-CH" dirty="0" err="1"/>
              <a:t>medivial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in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and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processes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and </a:t>
            </a:r>
            <a:r>
              <a:rPr lang="de-CH" dirty="0" err="1"/>
              <a:t>holding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in an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r>
              <a:rPr lang="de-CH" dirty="0"/>
              <a:t>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-fragment.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just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internal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and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taken</a:t>
            </a:r>
            <a:r>
              <a:rPr lang="de-CH" dirty="0"/>
              <a:t>. Here «</a:t>
            </a:r>
            <a:r>
              <a:rPr lang="de-CH" dirty="0" err="1"/>
              <a:t>is</a:t>
            </a:r>
            <a:r>
              <a:rPr lang="de-CH" dirty="0"/>
              <a:t>».</a:t>
            </a:r>
          </a:p>
          <a:p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ist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keep</a:t>
            </a:r>
            <a:r>
              <a:rPr lang="de-CH" dirty="0"/>
              <a:t> on </a:t>
            </a:r>
            <a:r>
              <a:rPr lang="de-CH" dirty="0" err="1"/>
              <a:t>generating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english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–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gpt</a:t>
            </a:r>
            <a:r>
              <a:rPr lang="de-CH" dirty="0"/>
              <a:t> – </a:t>
            </a:r>
            <a:r>
              <a:rPr lang="de-CH" dirty="0" err="1"/>
              <a:t>about</a:t>
            </a:r>
            <a:r>
              <a:rPr lang="de-CH" dirty="0"/>
              <a:t> 50000 different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0 and 50000.</a:t>
            </a:r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just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id.</a:t>
            </a:r>
          </a:p>
          <a:p>
            <a:endParaRPr lang="de-CH" dirty="0"/>
          </a:p>
          <a:p>
            <a:r>
              <a:rPr lang="de-CH" dirty="0" err="1"/>
              <a:t>Clearly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simple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value</a:t>
            </a:r>
            <a:r>
              <a:rPr lang="de-CH" dirty="0"/>
              <a:t> at </a:t>
            </a:r>
            <a:r>
              <a:rPr lang="de-CH" dirty="0" err="1"/>
              <a:t>index</a:t>
            </a:r>
            <a:r>
              <a:rPr lang="de-CH" dirty="0"/>
              <a:t> 2 </a:t>
            </a:r>
            <a:r>
              <a:rPr lang="de-CH" dirty="0" err="1"/>
              <a:t>represents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2.  </a:t>
            </a:r>
          </a:p>
          <a:p>
            <a:endParaRPr lang="de-CH" dirty="0"/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Softmax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turned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score </a:t>
            </a:r>
            <a:r>
              <a:rPr lang="de-CH" dirty="0" err="1"/>
              <a:t>resulting</a:t>
            </a:r>
            <a:r>
              <a:rPr lang="de-CH" dirty="0"/>
              <a:t> in a high </a:t>
            </a:r>
            <a:r>
              <a:rPr lang="de-CH" dirty="0" err="1"/>
              <a:t>probability</a:t>
            </a:r>
            <a:r>
              <a:rPr lang="de-CH" dirty="0"/>
              <a:t>.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negative score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finaly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sampling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hyperparamter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temperature</a:t>
            </a:r>
            <a:r>
              <a:rPr lang="de-CH" dirty="0"/>
              <a:t>».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adjusts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With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0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score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selected</a:t>
            </a:r>
            <a:r>
              <a:rPr lang="de-CH" dirty="0"/>
              <a:t>,</a:t>
            </a:r>
          </a:p>
          <a:p>
            <a:r>
              <a:rPr lang="de-CH" dirty="0" err="1"/>
              <a:t>While</a:t>
            </a:r>
            <a:r>
              <a:rPr lang="de-CH" dirty="0"/>
              <a:t> a high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increases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low</a:t>
            </a:r>
            <a:r>
              <a:rPr lang="de-CH" dirty="0"/>
              <a:t> score» </a:t>
            </a:r>
            <a:r>
              <a:rPr lang="de-CH" dirty="0" err="1"/>
              <a:t>tokens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outputs</a:t>
            </a:r>
            <a:r>
              <a:rPr lang="de-CH" dirty="0"/>
              <a:t>.</a:t>
            </a:r>
          </a:p>
          <a:p>
            <a:r>
              <a:rPr lang="de-CH" dirty="0"/>
              <a:t>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Anyways</a:t>
            </a:r>
            <a:r>
              <a:rPr lang="de-CH" dirty="0"/>
              <a:t>,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large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large. Anywhere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hundreds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Making </a:t>
            </a:r>
            <a:r>
              <a:rPr lang="de-CH" dirty="0" err="1"/>
              <a:t>it</a:t>
            </a:r>
            <a:r>
              <a:rPr lang="de-CH" dirty="0"/>
              <a:t> a </a:t>
            </a:r>
            <a:r>
              <a:rPr lang="de-CH"/>
              <a:t>true </a:t>
            </a:r>
            <a:r>
              <a:rPr lang="de-CH" dirty="0" err="1"/>
              <a:t>challenge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locally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3978562" y="3467968"/>
            <a:ext cx="63273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	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1 !=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2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  		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may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use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for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298035" y="4497134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15468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Procedure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272499" y="2976568"/>
            <a:ext cx="1462259" cy="974355"/>
            <a:chOff x="1190547" y="2293601"/>
            <a:chExt cx="1096694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190547" y="2678118"/>
              <a:ext cx="10966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639034" y="577424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3508</Words>
  <Application>Microsoft Office PowerPoint</Application>
  <PresentationFormat>Widescreen</PresentationFormat>
  <Paragraphs>546</Paragraphs>
  <Slides>57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Architecture</vt:lpstr>
      <vt:lpstr>System Architecture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Architecture: Online Eval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55</cp:revision>
  <dcterms:created xsi:type="dcterms:W3CDTF">2019-10-15T07:31:09Z</dcterms:created>
  <dcterms:modified xsi:type="dcterms:W3CDTF">2024-08-30T09:02:10Z</dcterms:modified>
</cp:coreProperties>
</file>